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7699248" cy="10890504"/>
  <p:notesSz cx="10890504" cy="769924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7699248" cy="108905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mangoboard.net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열린마음 어울림세상</dc:title>
  <dc:subject>Presentation</dc:subject>
  <dc:creator>mangoboard.net_52605045</dc:creator>
  <cp:lastModifiedBy>mangoboard.net_52605045</cp:lastModifiedBy>
  <cp:revision>1</cp:revision>
  <dcterms:created xsi:type="dcterms:W3CDTF">2026-01-15T09:37:37Z</dcterms:created>
  <dcterms:modified xsi:type="dcterms:W3CDTF">2026-01-15T09:37:37Z</dcterms:modified>
</cp:coreProperties>
</file>